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4"/>
  </p:notesMasterIdLst>
  <p:sldIdLst>
    <p:sldId id="257" r:id="rId2"/>
    <p:sldId id="258" r:id="rId3"/>
    <p:sldId id="259" r:id="rId4"/>
    <p:sldId id="299" r:id="rId5"/>
    <p:sldId id="300" r:id="rId6"/>
    <p:sldId id="302" r:id="rId7"/>
    <p:sldId id="304" r:id="rId8"/>
    <p:sldId id="339" r:id="rId9"/>
    <p:sldId id="305" r:id="rId10"/>
    <p:sldId id="306" r:id="rId11"/>
    <p:sldId id="261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263" r:id="rId21"/>
    <p:sldId id="315" r:id="rId22"/>
    <p:sldId id="316" r:id="rId23"/>
    <p:sldId id="317" r:id="rId24"/>
    <p:sldId id="319" r:id="rId25"/>
    <p:sldId id="320" r:id="rId26"/>
    <p:sldId id="321" r:id="rId27"/>
    <p:sldId id="322" r:id="rId28"/>
    <p:sldId id="265" r:id="rId29"/>
    <p:sldId id="266" r:id="rId30"/>
    <p:sldId id="268" r:id="rId31"/>
    <p:sldId id="269" r:id="rId32"/>
    <p:sldId id="270" r:id="rId33"/>
    <p:sldId id="271" r:id="rId34"/>
    <p:sldId id="298" r:id="rId35"/>
    <p:sldId id="274" r:id="rId36"/>
    <p:sldId id="275" r:id="rId37"/>
    <p:sldId id="276" r:id="rId38"/>
    <p:sldId id="277" r:id="rId39"/>
    <p:sldId id="324" r:id="rId40"/>
    <p:sldId id="325" r:id="rId41"/>
    <p:sldId id="326" r:id="rId42"/>
    <p:sldId id="327" r:id="rId43"/>
    <p:sldId id="328" r:id="rId44"/>
    <p:sldId id="329" r:id="rId45"/>
    <p:sldId id="330" r:id="rId46"/>
    <p:sldId id="279" r:id="rId47"/>
    <p:sldId id="331" r:id="rId48"/>
    <p:sldId id="332" r:id="rId49"/>
    <p:sldId id="333" r:id="rId50"/>
    <p:sldId id="334" r:id="rId51"/>
    <p:sldId id="335" r:id="rId52"/>
    <p:sldId id="281" r:id="rId53"/>
    <p:sldId id="288" r:id="rId54"/>
    <p:sldId id="289" r:id="rId55"/>
    <p:sldId id="291" r:id="rId56"/>
    <p:sldId id="290" r:id="rId57"/>
    <p:sldId id="283" r:id="rId58"/>
    <p:sldId id="295" r:id="rId59"/>
    <p:sldId id="293" r:id="rId60"/>
    <p:sldId id="285" r:id="rId61"/>
    <p:sldId id="297" r:id="rId62"/>
    <p:sldId id="338" r:id="rId6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5"/>
    <p:restoredTop sz="72527"/>
  </p:normalViewPr>
  <p:slideViewPr>
    <p:cSldViewPr snapToGrid="0">
      <p:cViewPr varScale="1">
        <p:scale>
          <a:sx n="75" d="100"/>
          <a:sy n="75" d="100"/>
        </p:scale>
        <p:origin x="-2176" y="-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16249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Before start; We would like to thank the president, executive and education committees and all members of SECEC for supporting our fellowship.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Its been a huge privilege for us.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e87b3ba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e87b3ba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 err="1"/>
              <a:t>Enrico</a:t>
            </a:r>
            <a:r>
              <a:rPr lang="tr-TR" dirty="0"/>
              <a:t> is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University</a:t>
            </a:r>
            <a:r>
              <a:rPr lang="tr-TR" dirty="0"/>
              <a:t> of </a:t>
            </a:r>
            <a:r>
              <a:rPr lang="tr-TR" dirty="0" err="1"/>
              <a:t>Turin</a:t>
            </a:r>
            <a:r>
              <a:rPr lang="tr-TR" dirty="0"/>
              <a:t>, </a:t>
            </a:r>
            <a:r>
              <a:rPr lang="tr-TR" dirty="0" err="1"/>
              <a:t>Italy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i am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Koc</a:t>
            </a:r>
            <a:r>
              <a:rPr lang="tr-TR" dirty="0"/>
              <a:t> </a:t>
            </a:r>
            <a:r>
              <a:rPr lang="tr-TR" dirty="0" err="1"/>
              <a:t>University</a:t>
            </a:r>
            <a:r>
              <a:rPr lang="tr-TR" dirty="0"/>
              <a:t>, </a:t>
            </a:r>
            <a:r>
              <a:rPr lang="tr-TR" dirty="0" err="1"/>
              <a:t>Istanbul</a:t>
            </a:r>
            <a:r>
              <a:rPr lang="tr-TR" dirty="0"/>
              <a:t>, </a:t>
            </a:r>
            <a:r>
              <a:rPr lang="tr-TR" dirty="0" err="1"/>
              <a:t>Turkey</a:t>
            </a:r>
            <a:r>
              <a:rPr lang="tr-TR" dirty="0"/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fe5fa7a9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fe5fa7a95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446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03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3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  <a:endParaRPr lang="en-US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88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57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fe5fa7a9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fe5fa7a9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3CE5745-01BF-5549-914C-B301BD591357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702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60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88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67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93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14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561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fe5fa7a9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fe5fa7a9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306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26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768163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fe5fa7a9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fe5fa7a9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Our next destination was amsterdam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9a0db459f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9a0db459f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 smtClean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3e87b3ba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3e87b3ba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e87b3ba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e87b3ba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3e87b3ba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3e87b3ba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fe5fa7a95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fe5fa7a95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35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3e87b3ba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3e87b3ba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tr-T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3e87b3bab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3e87b3bab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3e87b3bab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3e87b3bab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5fe5fa7a95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5fe5fa7a95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7254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355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3CE5745-01BF-5549-914C-B301BD591357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972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064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fe5fa7a95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fe5fa7a95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674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3CE5745-01BF-5549-914C-B301BD591357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2837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107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fe5fa7a95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fe5fa7a95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38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027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735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878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5fe5fa7a95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5fe5fa7a95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412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7513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fe5fa7a9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fe5fa7a95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318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9a0db459f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9a0db459f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872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4EF9212-0CF5-2C4A-B275-E347CB7C777F}" type="datetimeFigureOut">
              <a:rPr lang="it-IT" smtClean="0"/>
              <a:t>01/09/19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46C1-6A61-7E4A-8FC7-EAE2765BC49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0359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gif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jpg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jpeg"/><Relationship Id="rId3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jpeg"/><Relationship Id="rId6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png"/><Relationship Id="rId5" Type="http://schemas.microsoft.com/office/2007/relationships/hdphoto" Target="../media/hdphoto1.wdp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56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jpeg"/><Relationship Id="rId5" Type="http://schemas.openxmlformats.org/officeDocument/2006/relationships/image" Target="../media/image66.jpeg"/><Relationship Id="rId6" Type="http://schemas.openxmlformats.org/officeDocument/2006/relationships/image" Target="../media/image67.jpeg"/><Relationship Id="rId7" Type="http://schemas.openxmlformats.org/officeDocument/2006/relationships/image" Target="../media/image68.jpeg"/><Relationship Id="rId8" Type="http://schemas.openxmlformats.org/officeDocument/2006/relationships/image" Target="../media/image69.jpeg"/><Relationship Id="rId9" Type="http://schemas.openxmlformats.org/officeDocument/2006/relationships/image" Target="../media/image70.jpeg"/><Relationship Id="rId10" Type="http://schemas.openxmlformats.org/officeDocument/2006/relationships/image" Target="../media/image71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8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4" Type="http://schemas.openxmlformats.org/officeDocument/2006/relationships/image" Target="../media/image84.jpeg"/><Relationship Id="rId5" Type="http://schemas.openxmlformats.org/officeDocument/2006/relationships/image" Target="../media/image8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86.tif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4" Type="http://schemas.openxmlformats.org/officeDocument/2006/relationships/image" Target="../media/image88.jpeg"/><Relationship Id="rId5" Type="http://schemas.openxmlformats.org/officeDocument/2006/relationships/image" Target="../media/image89.jpeg"/><Relationship Id="rId6" Type="http://schemas.openxmlformats.org/officeDocument/2006/relationships/image" Target="../media/image90.jpeg"/><Relationship Id="rId7" Type="http://schemas.openxmlformats.org/officeDocument/2006/relationships/image" Target="../media/image91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4" Type="http://schemas.openxmlformats.org/officeDocument/2006/relationships/image" Target="../media/image93.jpeg"/><Relationship Id="rId5" Type="http://schemas.openxmlformats.org/officeDocument/2006/relationships/image" Target="../media/image9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4" Type="http://schemas.openxmlformats.org/officeDocument/2006/relationships/image" Target="../media/image96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4" Type="http://schemas.openxmlformats.org/officeDocument/2006/relationships/image" Target="../media/image98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9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4" Type="http://schemas.openxmlformats.org/officeDocument/2006/relationships/image" Target="../media/image101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2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4" Type="http://schemas.openxmlformats.org/officeDocument/2006/relationships/image" Target="../media/image104.jpeg"/><Relationship Id="rId5" Type="http://schemas.openxmlformats.org/officeDocument/2006/relationships/image" Target="../media/image105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0" y="1105232"/>
            <a:ext cx="8520600" cy="25374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SECEC - ESSSE </a:t>
            </a:r>
            <a:br>
              <a:rPr lang="en-GB" dirty="0"/>
            </a:br>
            <a:r>
              <a:rPr lang="tr-TR" sz="3600" dirty="0"/>
              <a:t>2019 </a:t>
            </a:r>
            <a:r>
              <a:rPr lang="tr-TR" sz="3600" dirty="0" err="1"/>
              <a:t>Intra-European</a:t>
            </a:r>
            <a:r>
              <a:rPr lang="tr-TR" sz="3600" dirty="0"/>
              <a:t> </a:t>
            </a:r>
            <a:br>
              <a:rPr lang="tr-TR" sz="3600" dirty="0"/>
            </a:br>
            <a:r>
              <a:rPr lang="tr-TR" sz="3600" dirty="0" err="1"/>
              <a:t>Travelling</a:t>
            </a:r>
            <a:r>
              <a:rPr lang="tr-TR" sz="3600" dirty="0"/>
              <a:t> </a:t>
            </a:r>
            <a:r>
              <a:rPr lang="tr-TR" sz="3600" dirty="0" err="1"/>
              <a:t>Fellowship</a:t>
            </a:r>
            <a:endParaRPr lang="tr-TR" sz="36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285564" y="3856438"/>
            <a:ext cx="2572872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Enrico </a:t>
            </a:r>
            <a:r>
              <a:rPr lang="en-GB" i="1" dirty="0" err="1"/>
              <a:t>Bellato</a:t>
            </a:r>
            <a:endParaRPr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Ilker Eren</a:t>
            </a:r>
            <a:endParaRPr i="1" dirty="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500" y="181675"/>
            <a:ext cx="1173653" cy="8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AAB5D88-074A-C244-9F8B-801E56053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361" y="51132"/>
            <a:ext cx="7505700" cy="1054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184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About us...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184931" y="3607447"/>
            <a:ext cx="2982233" cy="1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Ilker Eren, MD</a:t>
            </a:r>
            <a:endParaRPr b="1" dirty="0"/>
          </a:p>
          <a:p>
            <a:pPr marL="0" lvl="0" indent="0" algn="r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 err="1"/>
              <a:t>Koc</a:t>
            </a:r>
            <a:r>
              <a:rPr lang="en-GB" dirty="0"/>
              <a:t> University, </a:t>
            </a:r>
          </a:p>
          <a:p>
            <a:pPr marL="0" lvl="0" indent="0" algn="r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/>
              <a:t>Istanbul, Turkey</a:t>
            </a:r>
            <a:endParaRPr dirty="0"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2549" y="653143"/>
            <a:ext cx="4724725" cy="282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463" y="1010225"/>
            <a:ext cx="1310651" cy="134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88" y="1254362"/>
            <a:ext cx="2022502" cy="95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425" y="2270900"/>
            <a:ext cx="1953013" cy="834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7275" y="2446349"/>
            <a:ext cx="1953026" cy="84167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332915" y="1328500"/>
            <a:ext cx="311700" cy="286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*</a:t>
            </a:r>
          </a:p>
        </p:txBody>
      </p:sp>
      <p:sp>
        <p:nvSpPr>
          <p:cNvPr id="76" name="Google Shape;76;p15"/>
          <p:cNvSpPr/>
          <p:nvPr/>
        </p:nvSpPr>
        <p:spPr>
          <a:xfrm>
            <a:off x="7492390" y="1254350"/>
            <a:ext cx="311700" cy="286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*</a:t>
            </a:r>
          </a:p>
        </p:txBody>
      </p:sp>
      <p:sp>
        <p:nvSpPr>
          <p:cNvPr id="12" name="Google Shape;68;p15">
            <a:extLst>
              <a:ext uri="{FF2B5EF4-FFF2-40B4-BE49-F238E27FC236}">
                <a16:creationId xmlns:a16="http://schemas.microsoft.com/office/drawing/2014/main" xmlns="" id="{8448DAD5-4B6B-0442-8E79-66AAA9BF7B6A}"/>
              </a:ext>
            </a:extLst>
          </p:cNvPr>
          <p:cNvSpPr txBox="1">
            <a:spLocks/>
          </p:cNvSpPr>
          <p:nvPr/>
        </p:nvSpPr>
        <p:spPr>
          <a:xfrm>
            <a:off x="4976838" y="3540398"/>
            <a:ext cx="3192096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n-GB" b="1" dirty="0"/>
              <a:t>Enrico </a:t>
            </a:r>
            <a:r>
              <a:rPr lang="en-GB" b="1" dirty="0" err="1"/>
              <a:t>Bellato</a:t>
            </a:r>
            <a:r>
              <a:rPr lang="en-GB" b="1" dirty="0"/>
              <a:t>, MD</a:t>
            </a:r>
            <a:endParaRPr lang="en-GB" dirty="0"/>
          </a:p>
          <a:p>
            <a:pPr marL="0" indent="0">
              <a:lnSpc>
                <a:spcPct val="200000"/>
              </a:lnSpc>
              <a:buNone/>
            </a:pPr>
            <a:r>
              <a:rPr lang="en-GB" dirty="0"/>
              <a:t>University of Turin,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/>
              <a:t>Turin, Italy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6"/>
          <p:cNvCxnSpPr/>
          <p:nvPr/>
        </p:nvCxnSpPr>
        <p:spPr>
          <a:xfrm rot="5400000" flipH="1">
            <a:off x="1759500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3200" y="322300"/>
            <a:ext cx="3180525" cy="3583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4" name="Google Shape;84;p16"/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Reading, UK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E48058D-DB17-ED48-83C3-7675CDA2CB42}"/>
              </a:ext>
            </a:extLst>
          </p:cNvPr>
          <p:cNvSpPr/>
          <p:nvPr/>
        </p:nvSpPr>
        <p:spPr>
          <a:xfrm rot="19852018">
            <a:off x="8499031" y="435953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019-06-02 20.34.2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782" y="0"/>
            <a:ext cx="69900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50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019-06-02 20.34.2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332021" cy="3642637"/>
          </a:xfrm>
          <a:prstGeom prst="rect">
            <a:avLst/>
          </a:prstGeom>
        </p:spPr>
      </p:pic>
      <p:pic>
        <p:nvPicPr>
          <p:cNvPr id="3" name="Immagine 1" descr="2019-06-02 20.34.20.jpg">
            <a:extLst>
              <a:ext uri="{FF2B5EF4-FFF2-40B4-BE49-F238E27FC236}">
                <a16:creationId xmlns:a16="http://schemas.microsoft.com/office/drawing/2014/main" xmlns="" id="{B04558CB-8729-3B40-A406-B75B2E8299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4488" y="1887240"/>
            <a:ext cx="4999511" cy="325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HOTO-2019-06-04-21-22-39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6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82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2019-06-03 20.57.25.jpg">
            <a:extLst>
              <a:ext uri="{FF2B5EF4-FFF2-40B4-BE49-F238E27FC236}">
                <a16:creationId xmlns:a16="http://schemas.microsoft.com/office/drawing/2014/main" xmlns="" id="{0D4A1F57-2200-D24A-9446-37F0E672AE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4458" y="0"/>
            <a:ext cx="3764478" cy="5143500"/>
          </a:xfrm>
          <a:prstGeom prst="rect">
            <a:avLst/>
          </a:prstGeom>
        </p:spPr>
      </p:pic>
      <p:sp>
        <p:nvSpPr>
          <p:cNvPr id="5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363362" y="1995324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 err="1"/>
              <a:t>Ofer</a:t>
            </a:r>
            <a:r>
              <a:rPr lang="en-GB" dirty="0"/>
              <a:t> Levy</a:t>
            </a:r>
          </a:p>
        </p:txBody>
      </p:sp>
    </p:spTree>
    <p:extLst>
      <p:ext uri="{BB962C8B-B14F-4D97-AF65-F5344CB8AC3E}">
        <p14:creationId xmlns:p14="http://schemas.microsoft.com/office/powerpoint/2010/main" val="217149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019-06-03 14.52.48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-16503"/>
          <a:stretch/>
        </p:blipFill>
        <p:spPr>
          <a:xfrm rot="5400000">
            <a:off x="1550522" y="-564550"/>
            <a:ext cx="5126429" cy="628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7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019-06-03 19.58.2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797" y="0"/>
            <a:ext cx="7410202" cy="5143500"/>
          </a:xfrm>
          <a:prstGeom prst="rect">
            <a:avLst/>
          </a:prstGeom>
        </p:spPr>
      </p:pic>
      <p:pic>
        <p:nvPicPr>
          <p:cNvPr id="3" name="Immagine 2" descr="2019-06-03 19.58.2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2586815" cy="202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39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019-06-03 20.57.4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635" y="1"/>
            <a:ext cx="91744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20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8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97" name="Google Shape;97;p18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98" name="Google Shape;98;p18"/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Dublin, Ireland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86350"/>
            <a:ext cx="4150806" cy="25162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CDBF732-7966-1943-8A48-134B42C6FEE4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2019-06-06 11.54.24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75835" cy="5143500"/>
          </a:xfrm>
          <a:prstGeom prst="rect">
            <a:avLst/>
          </a:prstGeom>
        </p:spPr>
      </p:pic>
      <p:pic>
        <p:nvPicPr>
          <p:cNvPr id="4" name="Immagine 3" descr="2019-06-07 20.17.07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88167" y="287668"/>
            <a:ext cx="5143500" cy="4568163"/>
          </a:xfrm>
          <a:prstGeom prst="rect">
            <a:avLst/>
          </a:prstGeom>
        </p:spPr>
      </p:pic>
      <p:sp>
        <p:nvSpPr>
          <p:cNvPr id="6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1829806" y="123175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Ruth Delaney</a:t>
            </a:r>
          </a:p>
        </p:txBody>
      </p:sp>
      <p:sp>
        <p:nvSpPr>
          <p:cNvPr id="7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5522102" y="4378058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 err="1">
                <a:solidFill>
                  <a:srgbClr val="FFFFFF"/>
                </a:solidFill>
              </a:rPr>
              <a:t>Hannan</a:t>
            </a:r>
            <a:r>
              <a:rPr lang="en-GB" dirty="0">
                <a:solidFill>
                  <a:srgbClr val="FFFFFF"/>
                </a:solidFill>
              </a:rPr>
              <a:t> Mullet</a:t>
            </a:r>
          </a:p>
        </p:txBody>
      </p:sp>
    </p:spTree>
    <p:extLst>
      <p:ext uri="{BB962C8B-B14F-4D97-AF65-F5344CB8AC3E}">
        <p14:creationId xmlns:p14="http://schemas.microsoft.com/office/powerpoint/2010/main" val="1435436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2019-06-07 12.43.2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248101" y="1693084"/>
            <a:ext cx="4880133" cy="3450416"/>
          </a:xfrm>
          <a:prstGeom prst="rect">
            <a:avLst/>
          </a:prstGeom>
        </p:spPr>
      </p:pic>
      <p:pic>
        <p:nvPicPr>
          <p:cNvPr id="8" name="Immagine 7" descr="2019-06-07 10.46.3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90753" cy="350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5" descr="2019-06-06 19.33.55.jp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76898" y="476897"/>
            <a:ext cx="5143500" cy="4189707"/>
          </a:xfrm>
        </p:spPr>
      </p:pic>
      <p:pic>
        <p:nvPicPr>
          <p:cNvPr id="5" name="Immagine 4" descr="2019-06-07 20.13.56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2848" y="-2"/>
            <a:ext cx="5211153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97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05 19.46.46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39" y="0"/>
            <a:ext cx="91805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30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06 22.03.1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23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1"/>
            <a:ext cx="9142140" cy="5143500"/>
          </a:xfrm>
        </p:spPr>
      </p:pic>
    </p:spTree>
    <p:extLst>
      <p:ext uri="{BB962C8B-B14F-4D97-AF65-F5344CB8AC3E}">
        <p14:creationId xmlns:p14="http://schemas.microsoft.com/office/powerpoint/2010/main" val="2007092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06 12.05.24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37610" cy="5141988"/>
          </a:xfrm>
          <a:prstGeom prst="rect">
            <a:avLst/>
          </a:prstGeom>
        </p:spPr>
      </p:pic>
      <p:pic>
        <p:nvPicPr>
          <p:cNvPr id="5" name="Immagine 4" descr="2019-06-06 12.40.3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2511" y="0"/>
            <a:ext cx="5101489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42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2019-06-07 11.05.3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044" y="0"/>
            <a:ext cx="4864956" cy="3061622"/>
          </a:xfrm>
          <a:prstGeom prst="rect">
            <a:avLst/>
          </a:prstGeom>
        </p:spPr>
      </p:pic>
      <p:pic>
        <p:nvPicPr>
          <p:cNvPr id="6" name="Immagine 5" descr="2019-06-07 11.23.14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044" y="2695699"/>
            <a:ext cx="4864956" cy="2434406"/>
          </a:xfrm>
          <a:prstGeom prst="rect">
            <a:avLst/>
          </a:prstGeom>
        </p:spPr>
      </p:pic>
      <p:pic>
        <p:nvPicPr>
          <p:cNvPr id="4" name="Immagine 3" descr="2019-06-07 10.17.11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32229" y="432229"/>
            <a:ext cx="5143502" cy="427904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66473" y="240022"/>
            <a:ext cx="3800327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 RAIN!!!</a:t>
            </a:r>
          </a:p>
        </p:txBody>
      </p:sp>
    </p:spTree>
    <p:extLst>
      <p:ext uri="{BB962C8B-B14F-4D97-AF65-F5344CB8AC3E}">
        <p14:creationId xmlns:p14="http://schemas.microsoft.com/office/powerpoint/2010/main" val="103245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20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112" name="Google Shape;112;p20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113" name="Google Shape;113;p20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14" name="Google Shape;114;p20"/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Istanbul, Turkey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B01CAF6-6F2C-DE4E-9BB1-C54B644B8613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09 15.34.57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054"/>
          <a:stretch/>
        </p:blipFill>
        <p:spPr>
          <a:xfrm>
            <a:off x="1" y="1"/>
            <a:ext cx="9252430" cy="5126730"/>
          </a:xfrm>
          <a:prstGeom prst="rect">
            <a:avLst/>
          </a:prstGeom>
        </p:spPr>
      </p:pic>
      <p:sp>
        <p:nvSpPr>
          <p:cNvPr id="5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5700600" y="306462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rgbClr val="FFFFFF"/>
                </a:solidFill>
              </a:rPr>
              <a:t>Mehmet </a:t>
            </a:r>
            <a:r>
              <a:rPr lang="en-GB" dirty="0" err="1">
                <a:solidFill>
                  <a:srgbClr val="FFFFFF"/>
                </a:solidFill>
              </a:rPr>
              <a:t>Demirhan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45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11 19.08.4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0442"/>
            <a:ext cx="9144000" cy="515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37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10 15.54.5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928259" cy="2749885"/>
          </a:xfrm>
          <a:prstGeom prst="rect">
            <a:avLst/>
          </a:prstGeom>
        </p:spPr>
      </p:pic>
      <p:pic>
        <p:nvPicPr>
          <p:cNvPr id="5" name="Segnaposto contenuto 4" descr="2019-06-10 20.35.16.jpg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1345" y="1902446"/>
            <a:ext cx="5652654" cy="3241054"/>
          </a:xfrm>
        </p:spPr>
      </p:pic>
    </p:spTree>
    <p:extLst>
      <p:ext uri="{BB962C8B-B14F-4D97-AF65-F5344CB8AC3E}">
        <p14:creationId xmlns:p14="http://schemas.microsoft.com/office/powerpoint/2010/main" val="2208956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10 15.54.5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8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10 13.56.3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6557" cy="5143500"/>
          </a:xfrm>
          <a:prstGeom prst="rect">
            <a:avLst/>
          </a:prstGeom>
        </p:spPr>
      </p:pic>
      <p:pic>
        <p:nvPicPr>
          <p:cNvPr id="5" name="Immagine 3" descr="2019-06-10 15.41.44-1.jpg">
            <a:extLst>
              <a:ext uri="{FF2B5EF4-FFF2-40B4-BE49-F238E27FC236}">
                <a16:creationId xmlns:a16="http://schemas.microsoft.com/office/drawing/2014/main" xmlns="" id="{61C691C8-0E72-7D40-990E-CCFADEB5CC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24" r="15410" b="22507"/>
          <a:stretch/>
        </p:blipFill>
        <p:spPr>
          <a:xfrm>
            <a:off x="0" y="10383"/>
            <a:ext cx="4168239" cy="256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02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12 12.13.0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" y="0"/>
            <a:ext cx="5143500" cy="5143500"/>
          </a:xfrm>
          <a:prstGeom prst="rect">
            <a:avLst/>
          </a:prstGeom>
        </p:spPr>
      </p:pic>
      <p:pic>
        <p:nvPicPr>
          <p:cNvPr id="5" name="Immagine 4" descr="2019-06-12 14.05.3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33405" y="360366"/>
            <a:ext cx="5193228" cy="437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00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12 11.43.3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429" y="0"/>
            <a:ext cx="738514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03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2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127" name="Google Shape;127;p22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128" name="Google Shape;128;p22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129" name="Google Shape;129;p22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30" name="Google Shape;130;p22"/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Amsterdam, Netherlands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DFBA59F-0F74-8D4A-A2EA-F6AA467B77A8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</a:p>
        </p:txBody>
      </p:sp>
      <p:pic>
        <p:nvPicPr>
          <p:cNvPr id="9" name="Google Shape;137;p23">
            <a:extLst>
              <a:ext uri="{FF2B5EF4-FFF2-40B4-BE49-F238E27FC236}">
                <a16:creationId xmlns:a16="http://schemas.microsoft.com/office/drawing/2014/main" xmlns="" id="{D1364156-A80D-C841-B9CF-153BD1916AD4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1397" y="135732"/>
            <a:ext cx="3615265" cy="2144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22"/>
          <a:stretch/>
        </p:blipFill>
        <p:spPr>
          <a:xfrm>
            <a:off x="19205" y="2729139"/>
            <a:ext cx="4699793" cy="241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899"/>
          <a:stretch/>
        </p:blipFill>
        <p:spPr>
          <a:xfrm>
            <a:off x="0" y="0"/>
            <a:ext cx="4718998" cy="2880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203" y="0"/>
            <a:ext cx="4425001" cy="2880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miling person and person sitting at a table in a restaurant&#10;&#10;Description automatically generated">
            <a:extLst>
              <a:ext uri="{FF2B5EF4-FFF2-40B4-BE49-F238E27FC236}">
                <a16:creationId xmlns:a16="http://schemas.microsoft.com/office/drawing/2014/main" xmlns="" id="{502482B4-1088-9141-85FA-4FB9CDE25B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590" y="2263331"/>
            <a:ext cx="3840225" cy="288016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6;p24">
            <a:extLst>
              <a:ext uri="{FF2B5EF4-FFF2-40B4-BE49-F238E27FC236}">
                <a16:creationId xmlns:a16="http://schemas.microsoft.com/office/drawing/2014/main" xmlns="" id="{9FD34327-67C8-5347-B48B-4BDA423DBFA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2056" y="855563"/>
            <a:ext cx="4371944" cy="42879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5236328" y="148142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/>
              <a:t>Arthur van </a:t>
            </a:r>
            <a:r>
              <a:rPr lang="en-GB" dirty="0" err="1"/>
              <a:t>Noort</a:t>
            </a:r>
            <a:endParaRPr lang="en-GB" dirty="0"/>
          </a:p>
        </p:txBody>
      </p:sp>
      <p:sp>
        <p:nvSpPr>
          <p:cNvPr id="7" name="Google Shape;151;p25">
            <a:extLst>
              <a:ext uri="{FF2B5EF4-FFF2-40B4-BE49-F238E27FC236}">
                <a16:creationId xmlns:a16="http://schemas.microsoft.com/office/drawing/2014/main" xmlns="" id="{C95E4C4B-9ABA-B648-8779-B39AF114F5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7383" y="4389404"/>
            <a:ext cx="336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Tjarco</a:t>
            </a:r>
            <a:r>
              <a:rPr lang="en-GB" dirty="0"/>
              <a:t> Alta</a:t>
            </a:r>
            <a:endParaRPr dirty="0"/>
          </a:p>
        </p:txBody>
      </p:sp>
      <p:pic>
        <p:nvPicPr>
          <p:cNvPr id="8" name="Google Shape;153;p25">
            <a:extLst>
              <a:ext uri="{FF2B5EF4-FFF2-40B4-BE49-F238E27FC236}">
                <a16:creationId xmlns:a16="http://schemas.microsoft.com/office/drawing/2014/main" xmlns="" id="{69995B60-979C-544D-9191-2D3392E514F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441372" cy="4287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7681876" cy="41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6125" y="3202925"/>
            <a:ext cx="3427876" cy="194057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463137" y="4294800"/>
            <a:ext cx="49902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err="1">
                <a:solidFill>
                  <a:schemeClr val="dk1"/>
                </a:solidFill>
              </a:rPr>
              <a:t>Spaarne</a:t>
            </a:r>
            <a:r>
              <a:rPr lang="en-GB" sz="2800" dirty="0">
                <a:solidFill>
                  <a:schemeClr val="dk1"/>
                </a:solidFill>
              </a:rPr>
              <a:t> </a:t>
            </a:r>
            <a:r>
              <a:rPr lang="en-GB" sz="2800" dirty="0" err="1">
                <a:solidFill>
                  <a:schemeClr val="dk1"/>
                </a:solidFill>
              </a:rPr>
              <a:t>Gasthuis</a:t>
            </a:r>
            <a:r>
              <a:rPr lang="en-GB" sz="2800" dirty="0">
                <a:solidFill>
                  <a:schemeClr val="dk1"/>
                </a:solidFill>
              </a:rPr>
              <a:t>, </a:t>
            </a:r>
            <a:r>
              <a:rPr lang="en-GB" sz="2800" dirty="0" err="1">
                <a:solidFill>
                  <a:schemeClr val="dk1"/>
                </a:solidFill>
              </a:rPr>
              <a:t>Hoofddorp</a:t>
            </a:r>
            <a:endParaRPr sz="2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7"/>
          <p:cNvPicPr preferRelativeResize="0"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0972" y="0"/>
            <a:ext cx="6232154" cy="2993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">
            <a:off x="10875" y="2"/>
            <a:ext cx="2959346" cy="267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>
            <a:picLocks noChangeAspect="1"/>
          </p:cNvPicPr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798" y="2177942"/>
            <a:ext cx="3954093" cy="2965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28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177" name="Google Shape;177;p28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178" name="Google Shape;178;p28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179" name="Google Shape;179;p28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180" name="Google Shape;180;p28"/>
          <p:cNvSpPr/>
          <p:nvPr/>
        </p:nvSpPr>
        <p:spPr>
          <a:xfrm>
            <a:off x="2778900" y="1840825"/>
            <a:ext cx="289700" cy="1380625"/>
          </a:xfrm>
          <a:custGeom>
            <a:avLst/>
            <a:gdLst/>
            <a:ahLst/>
            <a:cxnLst/>
            <a:rect l="l" t="t" r="r" b="b"/>
            <a:pathLst>
              <a:path w="11588" h="55225" extrusionOk="0">
                <a:moveTo>
                  <a:pt x="0" y="0"/>
                </a:moveTo>
                <a:cubicBezTo>
                  <a:pt x="1925" y="4031"/>
                  <a:pt x="11249" y="17687"/>
                  <a:pt x="11550" y="24184"/>
                </a:cubicBezTo>
                <a:cubicBezTo>
                  <a:pt x="11851" y="30681"/>
                  <a:pt x="2948" y="33810"/>
                  <a:pt x="1805" y="38983"/>
                </a:cubicBezTo>
                <a:cubicBezTo>
                  <a:pt x="662" y="44157"/>
                  <a:pt x="4211" y="52518"/>
                  <a:pt x="4692" y="55225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81" name="Google Shape;181;p28"/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Geneva, Switzerland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9" name="Google Shape;194;p30">
            <a:extLst>
              <a:ext uri="{FF2B5EF4-FFF2-40B4-BE49-F238E27FC236}">
                <a16:creationId xmlns:a16="http://schemas.microsoft.com/office/drawing/2014/main" xmlns="" id="{B317AEFF-AB6B-DB47-8525-19D3E8F48CB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825" y="180206"/>
            <a:ext cx="3717749" cy="2383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5ECAE1A-5D8B-6B4D-8C81-11A149AA60DD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501C8C-D9BB-484B-BE92-9CB4BF54E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1" y="288274"/>
            <a:ext cx="2193994" cy="1006135"/>
          </a:xfrm>
        </p:spPr>
        <p:txBody>
          <a:bodyPr>
            <a:normAutofit fontScale="90000"/>
          </a:bodyPr>
          <a:lstStyle/>
          <a:p>
            <a:r>
              <a:rPr lang="en-US" dirty="0"/>
              <a:t>Alexandre </a:t>
            </a:r>
            <a:br>
              <a:rPr lang="en-US" dirty="0"/>
            </a:br>
            <a:r>
              <a:rPr lang="en-US" dirty="0" err="1"/>
              <a:t>Laedermann</a:t>
            </a:r>
            <a:endParaRPr lang="en-US" dirty="0"/>
          </a:p>
        </p:txBody>
      </p:sp>
      <p:pic>
        <p:nvPicPr>
          <p:cNvPr id="5" name="Picture 4" descr="A group of people standing in front of a cake&#10;&#10;Description automatically generated">
            <a:extLst>
              <a:ext uri="{FF2B5EF4-FFF2-40B4-BE49-F238E27FC236}">
                <a16:creationId xmlns:a16="http://schemas.microsoft.com/office/drawing/2014/main" xmlns="" id="{3DE123FF-A974-7445-8513-6566706393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790"/>
          <a:stretch/>
        </p:blipFill>
        <p:spPr>
          <a:xfrm>
            <a:off x="2591064" y="1"/>
            <a:ext cx="6552936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80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1" name="Google Shape;201;p3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0375" y="0"/>
            <a:ext cx="591362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1"/>
          <p:cNvPicPr preferRelativeResize="0"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627624" cy="288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85350"/>
            <a:ext cx="3627624" cy="225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Callout 1">
            <a:extLst>
              <a:ext uri="{FF2B5EF4-FFF2-40B4-BE49-F238E27FC236}">
                <a16:creationId xmlns:a16="http://schemas.microsoft.com/office/drawing/2014/main" xmlns="" id="{84DD7F05-4343-E44A-8FDD-75F7C178346F}"/>
              </a:ext>
            </a:extLst>
          </p:cNvPr>
          <p:cNvSpPr/>
          <p:nvPr/>
        </p:nvSpPr>
        <p:spPr>
          <a:xfrm>
            <a:off x="86067" y="4646820"/>
            <a:ext cx="1089589" cy="466263"/>
          </a:xfrm>
          <a:prstGeom prst="wedgeEllipseCallout">
            <a:avLst>
              <a:gd name="adj1" fmla="val 72320"/>
              <a:gd name="adj2" fmla="val -673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Quack!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2"/>
          <p:cNvPicPr preferRelativeResize="0"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6068" y="2699490"/>
            <a:ext cx="4144488" cy="2414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2"/>
          <p:cNvPicPr preferRelativeResize="0"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600"/>
          <a:stretch/>
        </p:blipFill>
        <p:spPr>
          <a:xfrm>
            <a:off x="0" y="139204"/>
            <a:ext cx="4740553" cy="4865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2"/>
          <p:cNvPicPr preferRelativeResize="0"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6069" y="0"/>
            <a:ext cx="4144487" cy="270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D3568C7-3D41-AB41-BF3A-1032DB77A1CF}"/>
              </a:ext>
            </a:extLst>
          </p:cNvPr>
          <p:cNvSpPr txBox="1"/>
          <p:nvPr/>
        </p:nvSpPr>
        <p:spPr>
          <a:xfrm>
            <a:off x="3534696" y="192279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Cycling…</a:t>
            </a:r>
          </a:p>
        </p:txBody>
      </p:sp>
      <p:pic>
        <p:nvPicPr>
          <p:cNvPr id="9" name="Picture 8" descr="A tree in a forest&#10;&#10;Description automatically generated">
            <a:extLst>
              <a:ext uri="{FF2B5EF4-FFF2-40B4-BE49-F238E27FC236}">
                <a16:creationId xmlns:a16="http://schemas.microsoft.com/office/drawing/2014/main" xmlns="" id="{04FB751F-3F9D-294A-A9BF-F0ECC46F37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68071" y="392447"/>
            <a:ext cx="2687377" cy="2015533"/>
          </a:xfrm>
          <a:prstGeom prst="rect">
            <a:avLst/>
          </a:prstGeom>
        </p:spPr>
      </p:pic>
      <p:sp>
        <p:nvSpPr>
          <p:cNvPr id="218" name="Google Shape;218;p33"/>
          <p:cNvSpPr/>
          <p:nvPr/>
        </p:nvSpPr>
        <p:spPr>
          <a:xfrm>
            <a:off x="6294000" y="3555132"/>
            <a:ext cx="1140026" cy="1588366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3"/>
          <p:cNvSpPr/>
          <p:nvPr/>
        </p:nvSpPr>
        <p:spPr>
          <a:xfrm>
            <a:off x="3793961" y="1681012"/>
            <a:ext cx="2196362" cy="1721338"/>
          </a:xfrm>
          <a:prstGeom prst="rect">
            <a:avLst/>
          </a:prstGeom>
          <a:noFill/>
          <a:ln>
            <a:noFill/>
          </a:ln>
        </p:spPr>
      </p:sp>
      <p:sp>
        <p:nvSpPr>
          <p:cNvPr id="220" name="Google Shape;220;p33"/>
          <p:cNvSpPr/>
          <p:nvPr/>
        </p:nvSpPr>
        <p:spPr>
          <a:xfrm>
            <a:off x="7155961" y="1310266"/>
            <a:ext cx="1165636" cy="1433636"/>
          </a:xfrm>
          <a:prstGeom prst="rect">
            <a:avLst/>
          </a:prstGeom>
          <a:noFill/>
          <a:ln>
            <a:noFill/>
          </a:ln>
        </p:spPr>
      </p:sp>
      <p:pic>
        <p:nvPicPr>
          <p:cNvPr id="221" name="Google Shape;221;p33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977" y="-11765"/>
            <a:ext cx="1184023" cy="1959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sky, outdoor, person, man&#10;&#10;Description automatically generated">
            <a:extLst>
              <a:ext uri="{FF2B5EF4-FFF2-40B4-BE49-F238E27FC236}">
                <a16:creationId xmlns:a16="http://schemas.microsoft.com/office/drawing/2014/main" xmlns="" id="{6EC764A3-8D0C-3942-B512-B94FC133A7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314368" y="314366"/>
            <a:ext cx="1947553" cy="1318822"/>
          </a:xfrm>
          <a:prstGeom prst="rect">
            <a:avLst/>
          </a:prstGeom>
        </p:spPr>
      </p:pic>
      <p:pic>
        <p:nvPicPr>
          <p:cNvPr id="5" name="Picture 4" descr="A group of people riding on the back of a bicycle&#10;&#10;Description automatically generated">
            <a:extLst>
              <a:ext uri="{FF2B5EF4-FFF2-40B4-BE49-F238E27FC236}">
                <a16:creationId xmlns:a16="http://schemas.microsoft.com/office/drawing/2014/main" xmlns="" id="{AA987125-0EA8-0A4A-9A68-895F9A6362A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868" y="2923827"/>
            <a:ext cx="2814615" cy="2110961"/>
          </a:xfrm>
          <a:prstGeom prst="rect">
            <a:avLst/>
          </a:prstGeom>
        </p:spPr>
      </p:pic>
      <p:pic>
        <p:nvPicPr>
          <p:cNvPr id="11" name="Picture 10" descr="A person riding a bicycle on the side of a road&#10;&#10;Description automatically generated">
            <a:extLst>
              <a:ext uri="{FF2B5EF4-FFF2-40B4-BE49-F238E27FC236}">
                <a16:creationId xmlns:a16="http://schemas.microsoft.com/office/drawing/2014/main" xmlns="" id="{4369F41B-BD08-2D4D-9F78-93C179AE0DC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739" y="2635190"/>
            <a:ext cx="3199464" cy="2399598"/>
          </a:xfrm>
          <a:prstGeom prst="rect">
            <a:avLst/>
          </a:prstGeom>
        </p:spPr>
      </p:pic>
      <p:pic>
        <p:nvPicPr>
          <p:cNvPr id="7" name="Picture 6" descr="A person riding a bicycle on a road&#10;&#10;Description automatically generated">
            <a:extLst>
              <a:ext uri="{FF2B5EF4-FFF2-40B4-BE49-F238E27FC236}">
                <a16:creationId xmlns:a16="http://schemas.microsoft.com/office/drawing/2014/main" xmlns="" id="{77497503-2373-F246-8237-4E6F69B66B9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258" y="2031069"/>
            <a:ext cx="2196362" cy="2801889"/>
          </a:xfrm>
          <a:prstGeom prst="rect">
            <a:avLst/>
          </a:prstGeom>
        </p:spPr>
      </p:pic>
      <p:pic>
        <p:nvPicPr>
          <p:cNvPr id="13" name="Picture 1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EF22C7F9-2B3B-A34E-952F-E2E3BB77FD3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322" y="850727"/>
            <a:ext cx="2764133" cy="2073100"/>
          </a:xfrm>
          <a:prstGeom prst="rect">
            <a:avLst/>
          </a:prstGeom>
        </p:spPr>
      </p:pic>
      <p:pic>
        <p:nvPicPr>
          <p:cNvPr id="15" name="Picture 14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xmlns="" id="{775CAF12-245C-2F40-AD58-F87D5A9895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667147" y="282759"/>
            <a:ext cx="2262074" cy="1696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" name="Google Shape;227;p34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28" name="Google Shape;228;p34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29" name="Google Shape;229;p34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30" name="Google Shape;230;p34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31" name="Google Shape;231;p34"/>
          <p:cNvSpPr/>
          <p:nvPr/>
        </p:nvSpPr>
        <p:spPr>
          <a:xfrm>
            <a:off x="2778900" y="1840825"/>
            <a:ext cx="289700" cy="1380625"/>
          </a:xfrm>
          <a:custGeom>
            <a:avLst/>
            <a:gdLst/>
            <a:ahLst/>
            <a:cxnLst/>
            <a:rect l="l" t="t" r="r" b="b"/>
            <a:pathLst>
              <a:path w="11588" h="55225" extrusionOk="0">
                <a:moveTo>
                  <a:pt x="0" y="0"/>
                </a:moveTo>
                <a:cubicBezTo>
                  <a:pt x="1925" y="4031"/>
                  <a:pt x="11249" y="17687"/>
                  <a:pt x="11550" y="24184"/>
                </a:cubicBezTo>
                <a:cubicBezTo>
                  <a:pt x="11851" y="30681"/>
                  <a:pt x="2948" y="33810"/>
                  <a:pt x="1805" y="38983"/>
                </a:cubicBezTo>
                <a:cubicBezTo>
                  <a:pt x="662" y="44157"/>
                  <a:pt x="4211" y="52518"/>
                  <a:pt x="4692" y="5522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32" name="Google Shape;232;p34"/>
          <p:cNvSpPr/>
          <p:nvPr/>
        </p:nvSpPr>
        <p:spPr>
          <a:xfrm>
            <a:off x="2950350" y="2952631"/>
            <a:ext cx="351925" cy="268825"/>
          </a:xfrm>
          <a:custGeom>
            <a:avLst/>
            <a:gdLst/>
            <a:ahLst/>
            <a:cxnLst/>
            <a:rect l="l" t="t" r="r" b="b"/>
            <a:pathLst>
              <a:path w="14077" h="10753" extrusionOk="0">
                <a:moveTo>
                  <a:pt x="0" y="10753"/>
                </a:moveTo>
                <a:cubicBezTo>
                  <a:pt x="842" y="9009"/>
                  <a:pt x="2707" y="1429"/>
                  <a:pt x="5053" y="286"/>
                </a:cubicBezTo>
                <a:cubicBezTo>
                  <a:pt x="7399" y="-857"/>
                  <a:pt x="12573" y="3294"/>
                  <a:pt x="14077" y="3895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5CB2866-40B5-DE4C-8BB0-56675E545900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0" name="Google Shape;181;p28">
            <a:extLst>
              <a:ext uri="{FF2B5EF4-FFF2-40B4-BE49-F238E27FC236}">
                <a16:creationId xmlns:a16="http://schemas.microsoft.com/office/drawing/2014/main" xmlns="" id="{1702A0A5-64D4-2A4E-9EFF-2252C5B68C09}"/>
              </a:ext>
            </a:extLst>
          </p:cNvPr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Bern, Switzerland</a:t>
            </a: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2019-06-20 20.14.27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085"/>
          <a:stretch/>
        </p:blipFill>
        <p:spPr>
          <a:xfrm flipV="1">
            <a:off x="376435" y="0"/>
            <a:ext cx="8391129" cy="5143500"/>
          </a:xfrm>
          <a:prstGeom prst="rect">
            <a:avLst/>
          </a:prstGeom>
        </p:spPr>
      </p:pic>
      <p:sp>
        <p:nvSpPr>
          <p:cNvPr id="6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2903453" y="4570800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FFFFFF"/>
                </a:solidFill>
              </a:rPr>
              <a:t>Matthias </a:t>
            </a:r>
            <a:r>
              <a:rPr lang="en-GB" dirty="0" err="1">
                <a:solidFill>
                  <a:srgbClr val="FFFFFF"/>
                </a:solidFill>
              </a:rPr>
              <a:t>Zumstein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91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2 14.42.5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79" y="0"/>
            <a:ext cx="74354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0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1 10.59.1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98865" y="0"/>
            <a:ext cx="73462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69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1 10.32.33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95311" y="-1023472"/>
            <a:ext cx="5153378" cy="720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3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2 18.36.49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1410" y="0"/>
            <a:ext cx="60611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51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2 17.23.5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393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2019-06-22 20.35.4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74781" y="0"/>
            <a:ext cx="76556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633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" name="Google Shape;244;p36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45" name="Google Shape;245;p36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46" name="Google Shape;246;p36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47" name="Google Shape;247;p36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48" name="Google Shape;248;p36"/>
          <p:cNvSpPr/>
          <p:nvPr/>
        </p:nvSpPr>
        <p:spPr>
          <a:xfrm>
            <a:off x="2778900" y="1840825"/>
            <a:ext cx="289700" cy="1380625"/>
          </a:xfrm>
          <a:custGeom>
            <a:avLst/>
            <a:gdLst/>
            <a:ahLst/>
            <a:cxnLst/>
            <a:rect l="l" t="t" r="r" b="b"/>
            <a:pathLst>
              <a:path w="11588" h="55225" extrusionOk="0">
                <a:moveTo>
                  <a:pt x="0" y="0"/>
                </a:moveTo>
                <a:cubicBezTo>
                  <a:pt x="1925" y="4031"/>
                  <a:pt x="11249" y="17687"/>
                  <a:pt x="11550" y="24184"/>
                </a:cubicBezTo>
                <a:cubicBezTo>
                  <a:pt x="11851" y="30681"/>
                  <a:pt x="2948" y="33810"/>
                  <a:pt x="1805" y="38983"/>
                </a:cubicBezTo>
                <a:cubicBezTo>
                  <a:pt x="662" y="44157"/>
                  <a:pt x="4211" y="52518"/>
                  <a:pt x="4692" y="5522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49" name="Google Shape;249;p36"/>
          <p:cNvSpPr/>
          <p:nvPr/>
        </p:nvSpPr>
        <p:spPr>
          <a:xfrm>
            <a:off x="2950350" y="2952631"/>
            <a:ext cx="351925" cy="268825"/>
          </a:xfrm>
          <a:custGeom>
            <a:avLst/>
            <a:gdLst/>
            <a:ahLst/>
            <a:cxnLst/>
            <a:rect l="l" t="t" r="r" b="b"/>
            <a:pathLst>
              <a:path w="14077" h="10753" extrusionOk="0">
                <a:moveTo>
                  <a:pt x="0" y="10753"/>
                </a:moveTo>
                <a:cubicBezTo>
                  <a:pt x="842" y="9009"/>
                  <a:pt x="2707" y="1429"/>
                  <a:pt x="5053" y="286"/>
                </a:cubicBezTo>
                <a:cubicBezTo>
                  <a:pt x="7399" y="-857"/>
                  <a:pt x="12573" y="3294"/>
                  <a:pt x="14077" y="389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50" name="Google Shape;250;p36"/>
          <p:cNvSpPr/>
          <p:nvPr/>
        </p:nvSpPr>
        <p:spPr>
          <a:xfrm>
            <a:off x="1696100" y="2952625"/>
            <a:ext cx="1633210" cy="704198"/>
          </a:xfrm>
          <a:custGeom>
            <a:avLst/>
            <a:gdLst/>
            <a:ahLst/>
            <a:cxnLst/>
            <a:rect l="l" t="t" r="r" b="b"/>
            <a:pathLst>
              <a:path w="64249" h="26079" extrusionOk="0">
                <a:moveTo>
                  <a:pt x="64249" y="4332"/>
                </a:moveTo>
                <a:cubicBezTo>
                  <a:pt x="57632" y="7942"/>
                  <a:pt x="35253" y="26711"/>
                  <a:pt x="24545" y="25989"/>
                </a:cubicBezTo>
                <a:cubicBezTo>
                  <a:pt x="13837" y="25267"/>
                  <a:pt x="4091" y="4332"/>
                  <a:pt x="0" y="0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E0409C7-ED33-344C-8DA9-E97EFCE54333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11" name="Google Shape;181;p28">
            <a:extLst>
              <a:ext uri="{FF2B5EF4-FFF2-40B4-BE49-F238E27FC236}">
                <a16:creationId xmlns:a16="http://schemas.microsoft.com/office/drawing/2014/main" xmlns="" id="{71738C3D-DBF4-4344-8234-162467853FDA}"/>
              </a:ext>
            </a:extLst>
          </p:cNvPr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Rennes, France</a:t>
            </a: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IMG_5989.jpe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097" y="0"/>
            <a:ext cx="75692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593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5 12.44.0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856" y="0"/>
            <a:ext cx="7299324" cy="5250136"/>
          </a:xfrm>
          <a:prstGeom prst="rect">
            <a:avLst/>
          </a:prstGeom>
        </p:spPr>
      </p:pic>
      <p:sp>
        <p:nvSpPr>
          <p:cNvPr id="5" name="Google Shape;144;p24">
            <a:extLst>
              <a:ext uri="{FF2B5EF4-FFF2-40B4-BE49-F238E27FC236}">
                <a16:creationId xmlns:a16="http://schemas.microsoft.com/office/drawing/2014/main" xmlns="" id="{B1A2BBD8-8802-0C4A-8B39-E653925EE4DC}"/>
              </a:ext>
            </a:extLst>
          </p:cNvPr>
          <p:cNvSpPr txBox="1">
            <a:spLocks/>
          </p:cNvSpPr>
          <p:nvPr/>
        </p:nvSpPr>
        <p:spPr>
          <a:xfrm>
            <a:off x="2824888" y="123175"/>
            <a:ext cx="34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dirty="0">
                <a:solidFill>
                  <a:srgbClr val="FFFFFF"/>
                </a:solidFill>
              </a:rPr>
              <a:t>Philippe Collin</a:t>
            </a:r>
          </a:p>
        </p:txBody>
      </p:sp>
    </p:spTree>
    <p:extLst>
      <p:ext uri="{BB962C8B-B14F-4D97-AF65-F5344CB8AC3E}">
        <p14:creationId xmlns:p14="http://schemas.microsoft.com/office/powerpoint/2010/main" val="39112471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2019-06-25 22.54.16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498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IMG_5984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137" y="0"/>
            <a:ext cx="75866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5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2019-06-25 21.33.2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97911" cy="3220620"/>
          </a:xfrm>
          <a:prstGeom prst="rect">
            <a:avLst/>
          </a:prstGeom>
        </p:spPr>
      </p:pic>
      <p:pic>
        <p:nvPicPr>
          <p:cNvPr id="6" name="Immagine 3" descr="2019-06-25 21.35.16.jpg">
            <a:extLst>
              <a:ext uri="{FF2B5EF4-FFF2-40B4-BE49-F238E27FC236}">
                <a16:creationId xmlns:a16="http://schemas.microsoft.com/office/drawing/2014/main" xmlns="" id="{CDFC25B3-FAEA-3A4B-8638-687A8EF84F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707905" y="356259"/>
            <a:ext cx="4394768" cy="3139291"/>
          </a:xfrm>
          <a:prstGeom prst="rect">
            <a:avLst/>
          </a:prstGeom>
        </p:spPr>
      </p:pic>
      <p:pic>
        <p:nvPicPr>
          <p:cNvPr id="5" name="Immagine 3" descr="2019-06-25 21.33.35.jpg">
            <a:extLst>
              <a:ext uri="{FF2B5EF4-FFF2-40B4-BE49-F238E27FC236}">
                <a16:creationId xmlns:a16="http://schemas.microsoft.com/office/drawing/2014/main" xmlns="" id="{003BBBD2-BBD1-7D41-8A7A-2F1283D4A4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3927" y="2264907"/>
            <a:ext cx="4572003" cy="287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68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38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63" name="Google Shape;263;p38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64" name="Google Shape;264;p38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65" name="Google Shape;265;p38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66" name="Google Shape;266;p38"/>
          <p:cNvSpPr/>
          <p:nvPr/>
        </p:nvSpPr>
        <p:spPr>
          <a:xfrm>
            <a:off x="2778900" y="1840825"/>
            <a:ext cx="289700" cy="1380625"/>
          </a:xfrm>
          <a:custGeom>
            <a:avLst/>
            <a:gdLst/>
            <a:ahLst/>
            <a:cxnLst/>
            <a:rect l="l" t="t" r="r" b="b"/>
            <a:pathLst>
              <a:path w="11588" h="55225" extrusionOk="0">
                <a:moveTo>
                  <a:pt x="0" y="0"/>
                </a:moveTo>
                <a:cubicBezTo>
                  <a:pt x="1925" y="4031"/>
                  <a:pt x="11249" y="17687"/>
                  <a:pt x="11550" y="24184"/>
                </a:cubicBezTo>
                <a:cubicBezTo>
                  <a:pt x="11851" y="30681"/>
                  <a:pt x="2948" y="33810"/>
                  <a:pt x="1805" y="38983"/>
                </a:cubicBezTo>
                <a:cubicBezTo>
                  <a:pt x="662" y="44157"/>
                  <a:pt x="4211" y="52518"/>
                  <a:pt x="4692" y="5522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67" name="Google Shape;267;p38"/>
          <p:cNvSpPr/>
          <p:nvPr/>
        </p:nvSpPr>
        <p:spPr>
          <a:xfrm>
            <a:off x="2950350" y="2952631"/>
            <a:ext cx="351925" cy="268825"/>
          </a:xfrm>
          <a:custGeom>
            <a:avLst/>
            <a:gdLst/>
            <a:ahLst/>
            <a:cxnLst/>
            <a:rect l="l" t="t" r="r" b="b"/>
            <a:pathLst>
              <a:path w="14077" h="10753" extrusionOk="0">
                <a:moveTo>
                  <a:pt x="0" y="10753"/>
                </a:moveTo>
                <a:cubicBezTo>
                  <a:pt x="842" y="9009"/>
                  <a:pt x="2707" y="1429"/>
                  <a:pt x="5053" y="286"/>
                </a:cubicBezTo>
                <a:cubicBezTo>
                  <a:pt x="7399" y="-857"/>
                  <a:pt x="12573" y="3294"/>
                  <a:pt x="14077" y="389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68" name="Google Shape;268;p38"/>
          <p:cNvSpPr/>
          <p:nvPr/>
        </p:nvSpPr>
        <p:spPr>
          <a:xfrm>
            <a:off x="1696100" y="2952625"/>
            <a:ext cx="1633210" cy="704198"/>
          </a:xfrm>
          <a:custGeom>
            <a:avLst/>
            <a:gdLst/>
            <a:ahLst/>
            <a:cxnLst/>
            <a:rect l="l" t="t" r="r" b="b"/>
            <a:pathLst>
              <a:path w="64249" h="26079" extrusionOk="0">
                <a:moveTo>
                  <a:pt x="64249" y="4332"/>
                </a:moveTo>
                <a:cubicBezTo>
                  <a:pt x="57632" y="7942"/>
                  <a:pt x="35253" y="26711"/>
                  <a:pt x="24545" y="25989"/>
                </a:cubicBezTo>
                <a:cubicBezTo>
                  <a:pt x="13837" y="25267"/>
                  <a:pt x="4091" y="4332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69" name="Google Shape;269;p38"/>
          <p:cNvSpPr/>
          <p:nvPr/>
        </p:nvSpPr>
        <p:spPr>
          <a:xfrm>
            <a:off x="1741175" y="2538197"/>
            <a:ext cx="983575" cy="746425"/>
          </a:xfrm>
          <a:custGeom>
            <a:avLst/>
            <a:gdLst/>
            <a:ahLst/>
            <a:cxnLst/>
            <a:rect l="l" t="t" r="r" b="b"/>
            <a:pathLst>
              <a:path w="39343" h="29857" extrusionOk="0">
                <a:moveTo>
                  <a:pt x="0" y="10005"/>
                </a:moveTo>
                <a:cubicBezTo>
                  <a:pt x="4271" y="8441"/>
                  <a:pt x="19070" y="-2689"/>
                  <a:pt x="25627" y="620"/>
                </a:cubicBezTo>
                <a:cubicBezTo>
                  <a:pt x="32184" y="3929"/>
                  <a:pt x="37057" y="24984"/>
                  <a:pt x="39343" y="29857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7827759-10A5-9148-9812-302FCDE798BE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</a:t>
            </a:r>
          </a:p>
        </p:txBody>
      </p:sp>
      <p:sp>
        <p:nvSpPr>
          <p:cNvPr id="12" name="Google Shape;181;p28">
            <a:extLst>
              <a:ext uri="{FF2B5EF4-FFF2-40B4-BE49-F238E27FC236}">
                <a16:creationId xmlns:a16="http://schemas.microsoft.com/office/drawing/2014/main" xmlns="" id="{F3E9325D-1479-2947-AC16-8595F7373720}"/>
              </a:ext>
            </a:extLst>
          </p:cNvPr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Lyon, France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95A6300-F786-4844-AC51-3EBE3865E6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614"/>
          <a:stretch/>
        </p:blipFill>
        <p:spPr>
          <a:xfrm>
            <a:off x="5715258" y="186350"/>
            <a:ext cx="3327368" cy="2046211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ew of a city&#10;&#10;Description automatically generated">
            <a:extLst>
              <a:ext uri="{FF2B5EF4-FFF2-40B4-BE49-F238E27FC236}">
                <a16:creationId xmlns:a16="http://schemas.microsoft.com/office/drawing/2014/main" xmlns="" id="{8F3AE2F1-01AB-6145-A0C9-974E5B4869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2602" y="2643838"/>
            <a:ext cx="5411589" cy="2471376"/>
          </a:xfrm>
          <a:prstGeom prst="rect">
            <a:avLst/>
          </a:prstGeom>
        </p:spPr>
      </p:pic>
      <p:pic>
        <p:nvPicPr>
          <p:cNvPr id="15" name="Picture 14" descr="A close up of a green field with trees in the background&#10;&#10;Description automatically generated">
            <a:extLst>
              <a:ext uri="{FF2B5EF4-FFF2-40B4-BE49-F238E27FC236}">
                <a16:creationId xmlns:a16="http://schemas.microsoft.com/office/drawing/2014/main" xmlns="" id="{A9CE4871-019E-5748-B84A-2769AC6142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6245304" cy="2571751"/>
          </a:xfrm>
          <a:prstGeom prst="rect">
            <a:avLst/>
          </a:prstGeom>
        </p:spPr>
      </p:pic>
      <p:pic>
        <p:nvPicPr>
          <p:cNvPr id="7" name="Picture 6" descr="A person wearing sunglasses and standing in front of water&#10;&#10;Description automatically generated">
            <a:extLst>
              <a:ext uri="{FF2B5EF4-FFF2-40B4-BE49-F238E27FC236}">
                <a16:creationId xmlns:a16="http://schemas.microsoft.com/office/drawing/2014/main" xmlns="" id="{A8994CEA-B17D-2B4B-826B-81A7EC47D1B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667495"/>
            <a:ext cx="3301340" cy="2476005"/>
          </a:xfrm>
          <a:prstGeom prst="rect">
            <a:avLst/>
          </a:prstGeom>
        </p:spPr>
      </p:pic>
      <p:pic>
        <p:nvPicPr>
          <p:cNvPr id="16" name="Picture 15" descr="A picture containing car, sitting, indoor&#10;&#10;Description automatically generated">
            <a:extLst>
              <a:ext uri="{FF2B5EF4-FFF2-40B4-BE49-F238E27FC236}">
                <a16:creationId xmlns:a16="http://schemas.microsoft.com/office/drawing/2014/main" xmlns="" id="{E3E3740F-506D-984A-B2F5-4E75AC48FE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0315" y="2063684"/>
            <a:ext cx="2373312" cy="1557142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xmlns="" id="{CCF99831-7AED-FC4E-B9E9-FC7D48F324AC}"/>
              </a:ext>
            </a:extLst>
          </p:cNvPr>
          <p:cNvSpPr/>
          <p:nvPr/>
        </p:nvSpPr>
        <p:spPr>
          <a:xfrm>
            <a:off x="3850613" y="2429812"/>
            <a:ext cx="481603" cy="4753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ridge over a body of water&#10;&#10;Description automatically generated">
            <a:extLst>
              <a:ext uri="{FF2B5EF4-FFF2-40B4-BE49-F238E27FC236}">
                <a16:creationId xmlns:a16="http://schemas.microsoft.com/office/drawing/2014/main" xmlns="" id="{37DF7F9D-AD7E-5B41-AA40-059D188F8B7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423" y="254031"/>
            <a:ext cx="2753471" cy="206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73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xmlns="" id="{AC31E710-6380-FB44-BA05-08307DAEF0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118" y="190004"/>
            <a:ext cx="2668587" cy="3622879"/>
          </a:xfrm>
          <a:prstGeom prst="rect">
            <a:avLst/>
          </a:prstGeom>
        </p:spPr>
      </p:pic>
      <p:pic>
        <p:nvPicPr>
          <p:cNvPr id="4" name="Picture 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EC742820-1EDC-BC47-B3BF-839BE6672C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7585" y="1303738"/>
            <a:ext cx="5732042" cy="37341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BDE3B1DF-1E85-8C4D-B6A6-A6AFF9AE0CA5}"/>
              </a:ext>
            </a:extLst>
          </p:cNvPr>
          <p:cNvSpPr txBox="1">
            <a:spLocks/>
          </p:cNvSpPr>
          <p:nvPr/>
        </p:nvSpPr>
        <p:spPr>
          <a:xfrm>
            <a:off x="3087585" y="292330"/>
            <a:ext cx="5732041" cy="1051266"/>
          </a:xfrm>
          <a:prstGeom prst="rect">
            <a:avLst/>
          </a:prstGeom>
        </p:spPr>
        <p:txBody>
          <a:bodyPr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2500" dirty="0"/>
              <a:t>Lionel </a:t>
            </a:r>
            <a:r>
              <a:rPr lang="en-US" sz="2500" dirty="0" err="1"/>
              <a:t>Neyton</a:t>
            </a:r>
            <a:endParaRPr lang="en-US" sz="2500" dirty="0"/>
          </a:p>
          <a:p>
            <a:pPr algn="r"/>
            <a:r>
              <a:rPr lang="en-US" sz="2500" dirty="0"/>
              <a:t>Arnaud </a:t>
            </a:r>
            <a:r>
              <a:rPr lang="en-US" sz="2500" dirty="0" err="1"/>
              <a:t>Godenèche</a:t>
            </a:r>
            <a:endParaRPr lang="en-US" sz="2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75BF2A-46BC-7B49-BE43-68FA590F1D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97" y="3396343"/>
            <a:ext cx="2374961" cy="16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22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40115DA1-A831-B94B-B0AF-43FB30A64D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890162" cy="5143500"/>
          </a:xfrm>
          <a:prstGeom prst="rect">
            <a:avLst/>
          </a:prstGeom>
        </p:spPr>
      </p:pic>
      <p:pic>
        <p:nvPicPr>
          <p:cNvPr id="4" name="Picture 3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xmlns="" id="{293E0985-84D8-D04E-A902-364CC8997C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510" y="493197"/>
            <a:ext cx="3153490" cy="415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834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2BC02F2C-0746-AE42-9644-39EFF78C77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0920"/>
            <a:ext cx="5427023" cy="3762580"/>
          </a:xfrm>
          <a:prstGeom prst="rect">
            <a:avLst/>
          </a:prstGeom>
        </p:spPr>
      </p:pic>
      <p:pic>
        <p:nvPicPr>
          <p:cNvPr id="4" name="Picture 3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55096CDC-0E1F-4342-933E-40619D028D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2068" y="0"/>
            <a:ext cx="4071932" cy="229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173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1" name="Google Shape;281;p40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82" name="Google Shape;282;p40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83" name="Google Shape;283;p40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84" name="Google Shape;284;p40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85" name="Google Shape;285;p40"/>
          <p:cNvSpPr/>
          <p:nvPr/>
        </p:nvSpPr>
        <p:spPr>
          <a:xfrm>
            <a:off x="2778900" y="1840825"/>
            <a:ext cx="289700" cy="1380625"/>
          </a:xfrm>
          <a:custGeom>
            <a:avLst/>
            <a:gdLst/>
            <a:ahLst/>
            <a:cxnLst/>
            <a:rect l="l" t="t" r="r" b="b"/>
            <a:pathLst>
              <a:path w="11588" h="55225" extrusionOk="0">
                <a:moveTo>
                  <a:pt x="0" y="0"/>
                </a:moveTo>
                <a:cubicBezTo>
                  <a:pt x="1925" y="4031"/>
                  <a:pt x="11249" y="17687"/>
                  <a:pt x="11550" y="24184"/>
                </a:cubicBezTo>
                <a:cubicBezTo>
                  <a:pt x="11851" y="30681"/>
                  <a:pt x="2948" y="33810"/>
                  <a:pt x="1805" y="38983"/>
                </a:cubicBezTo>
                <a:cubicBezTo>
                  <a:pt x="662" y="44157"/>
                  <a:pt x="4211" y="52518"/>
                  <a:pt x="4692" y="5522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86" name="Google Shape;286;p40"/>
          <p:cNvSpPr/>
          <p:nvPr/>
        </p:nvSpPr>
        <p:spPr>
          <a:xfrm>
            <a:off x="2950350" y="2952631"/>
            <a:ext cx="351925" cy="268825"/>
          </a:xfrm>
          <a:custGeom>
            <a:avLst/>
            <a:gdLst/>
            <a:ahLst/>
            <a:cxnLst/>
            <a:rect l="l" t="t" r="r" b="b"/>
            <a:pathLst>
              <a:path w="14077" h="10753" extrusionOk="0">
                <a:moveTo>
                  <a:pt x="0" y="10753"/>
                </a:moveTo>
                <a:cubicBezTo>
                  <a:pt x="842" y="9009"/>
                  <a:pt x="2707" y="1429"/>
                  <a:pt x="5053" y="286"/>
                </a:cubicBezTo>
                <a:cubicBezTo>
                  <a:pt x="7399" y="-857"/>
                  <a:pt x="12573" y="3294"/>
                  <a:pt x="14077" y="389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87" name="Google Shape;287;p40"/>
          <p:cNvSpPr/>
          <p:nvPr/>
        </p:nvSpPr>
        <p:spPr>
          <a:xfrm>
            <a:off x="1696100" y="2952625"/>
            <a:ext cx="1633210" cy="704198"/>
          </a:xfrm>
          <a:custGeom>
            <a:avLst/>
            <a:gdLst/>
            <a:ahLst/>
            <a:cxnLst/>
            <a:rect l="l" t="t" r="r" b="b"/>
            <a:pathLst>
              <a:path w="64249" h="26079" extrusionOk="0">
                <a:moveTo>
                  <a:pt x="64249" y="4332"/>
                </a:moveTo>
                <a:cubicBezTo>
                  <a:pt x="57632" y="7942"/>
                  <a:pt x="35253" y="26711"/>
                  <a:pt x="24545" y="25989"/>
                </a:cubicBezTo>
                <a:cubicBezTo>
                  <a:pt x="13837" y="25267"/>
                  <a:pt x="4091" y="4332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88" name="Google Shape;288;p40"/>
          <p:cNvSpPr/>
          <p:nvPr/>
        </p:nvSpPr>
        <p:spPr>
          <a:xfrm>
            <a:off x="1741175" y="2538197"/>
            <a:ext cx="983575" cy="746425"/>
          </a:xfrm>
          <a:custGeom>
            <a:avLst/>
            <a:gdLst/>
            <a:ahLst/>
            <a:cxnLst/>
            <a:rect l="l" t="t" r="r" b="b"/>
            <a:pathLst>
              <a:path w="39343" h="29857" extrusionOk="0">
                <a:moveTo>
                  <a:pt x="0" y="10005"/>
                </a:moveTo>
                <a:cubicBezTo>
                  <a:pt x="4271" y="8441"/>
                  <a:pt x="19070" y="-2689"/>
                  <a:pt x="25627" y="620"/>
                </a:cubicBezTo>
                <a:cubicBezTo>
                  <a:pt x="32184" y="3929"/>
                  <a:pt x="37057" y="24984"/>
                  <a:pt x="39343" y="29857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289" name="Google Shape;289;p40"/>
          <p:cNvSpPr/>
          <p:nvPr/>
        </p:nvSpPr>
        <p:spPr>
          <a:xfrm>
            <a:off x="2216605" y="2129600"/>
            <a:ext cx="472050" cy="1236225"/>
          </a:xfrm>
          <a:custGeom>
            <a:avLst/>
            <a:gdLst/>
            <a:ahLst/>
            <a:cxnLst/>
            <a:rect l="l" t="t" r="r" b="b"/>
            <a:pathLst>
              <a:path w="18882" h="49449" extrusionOk="0">
                <a:moveTo>
                  <a:pt x="18882" y="49449"/>
                </a:moveTo>
                <a:cubicBezTo>
                  <a:pt x="15754" y="45719"/>
                  <a:pt x="1015" y="35313"/>
                  <a:pt x="113" y="27071"/>
                </a:cubicBezTo>
                <a:cubicBezTo>
                  <a:pt x="-789" y="18830"/>
                  <a:pt x="11242" y="4512"/>
                  <a:pt x="13468" y="0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7AD32C6-8EBC-104F-8A91-2BD76A672B26}"/>
              </a:ext>
            </a:extLst>
          </p:cNvPr>
          <p:cNvSpPr/>
          <p:nvPr/>
        </p:nvSpPr>
        <p:spPr>
          <a:xfrm rot="19852018">
            <a:off x="8438113" y="422506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9</a:t>
            </a:r>
          </a:p>
        </p:txBody>
      </p:sp>
      <p:pic>
        <p:nvPicPr>
          <p:cNvPr id="13" name="Picture 12" descr="A group of people walking in front of a building&#10;&#10;Description automatically generated">
            <a:extLst>
              <a:ext uri="{FF2B5EF4-FFF2-40B4-BE49-F238E27FC236}">
                <a16:creationId xmlns:a16="http://schemas.microsoft.com/office/drawing/2014/main" xmlns="" id="{7AFA1968-BB33-B84E-9AA8-414383EE3A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345" y="172478"/>
            <a:ext cx="3493545" cy="2780148"/>
          </a:xfrm>
          <a:prstGeom prst="rect">
            <a:avLst/>
          </a:prstGeom>
        </p:spPr>
      </p:pic>
      <p:sp>
        <p:nvSpPr>
          <p:cNvPr id="14" name="Google Shape;181;p28">
            <a:extLst>
              <a:ext uri="{FF2B5EF4-FFF2-40B4-BE49-F238E27FC236}">
                <a16:creationId xmlns:a16="http://schemas.microsoft.com/office/drawing/2014/main" xmlns="" id="{92D5D79E-AA32-4144-9730-D52F8CAFAF21}"/>
              </a:ext>
            </a:extLst>
          </p:cNvPr>
          <p:cNvSpPr txBox="1"/>
          <p:nvPr/>
        </p:nvSpPr>
        <p:spPr>
          <a:xfrm>
            <a:off x="136650" y="186350"/>
            <a:ext cx="2745600" cy="48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Antwerp, Belgium</a:t>
            </a: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a kitchen&#10;&#10;Description automatically generated">
            <a:extLst>
              <a:ext uri="{FF2B5EF4-FFF2-40B4-BE49-F238E27FC236}">
                <a16:creationId xmlns:a16="http://schemas.microsoft.com/office/drawing/2014/main" xmlns="" id="{22D7BF9C-4176-7945-92FB-B14A43EB5F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4588523" cy="4024535"/>
          </a:xfrm>
          <a:prstGeom prst="rect">
            <a:avLst/>
          </a:prstGeom>
        </p:spPr>
      </p:pic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3C2743CE-3D7C-EE45-BCF0-149FBBA2C1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490569"/>
            <a:ext cx="4571999" cy="365293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03A610E2-9157-1649-9C0E-A026C95FEE75}"/>
              </a:ext>
            </a:extLst>
          </p:cNvPr>
          <p:cNvSpPr txBox="1">
            <a:spLocks/>
          </p:cNvSpPr>
          <p:nvPr/>
        </p:nvSpPr>
        <p:spPr>
          <a:xfrm>
            <a:off x="294547" y="4024535"/>
            <a:ext cx="274025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Roger van Riet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B3DE435E-B6A2-D54D-8A03-4C3E2DCE5802}"/>
              </a:ext>
            </a:extLst>
          </p:cNvPr>
          <p:cNvSpPr txBox="1">
            <a:spLocks/>
          </p:cNvSpPr>
          <p:nvPr/>
        </p:nvSpPr>
        <p:spPr>
          <a:xfrm>
            <a:off x="5185049" y="410728"/>
            <a:ext cx="334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Olivier </a:t>
            </a:r>
            <a:r>
              <a:rPr lang="en-US" dirty="0" err="1"/>
              <a:t>Verborgt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7163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next to a dog&#10;&#10;Description automatically generated">
            <a:extLst>
              <a:ext uri="{FF2B5EF4-FFF2-40B4-BE49-F238E27FC236}">
                <a16:creationId xmlns:a16="http://schemas.microsoft.com/office/drawing/2014/main" xmlns="" id="{28E307BF-5228-FD41-B5B4-80EAADDDD4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008" y="12368"/>
            <a:ext cx="8573984" cy="5131132"/>
          </a:xfrm>
          <a:prstGeom prst="rect">
            <a:avLst/>
          </a:prstGeom>
        </p:spPr>
      </p:pic>
      <p:sp>
        <p:nvSpPr>
          <p:cNvPr id="2" name="Up Arrow 1">
            <a:extLst>
              <a:ext uri="{FF2B5EF4-FFF2-40B4-BE49-F238E27FC236}">
                <a16:creationId xmlns:a16="http://schemas.microsoft.com/office/drawing/2014/main" xmlns="" id="{93D2676B-5206-8D41-860D-5388DAE85C81}"/>
              </a:ext>
            </a:extLst>
          </p:cNvPr>
          <p:cNvSpPr/>
          <p:nvPr/>
        </p:nvSpPr>
        <p:spPr>
          <a:xfrm rot="2490006">
            <a:off x="1760605" y="4276013"/>
            <a:ext cx="439387" cy="470408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415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" name="Google Shape;301;p42"/>
          <p:cNvCxnSpPr/>
          <p:nvPr/>
        </p:nvCxnSpPr>
        <p:spPr>
          <a:xfrm rot="5400000" flipH="1">
            <a:off x="1786175" y="2093375"/>
            <a:ext cx="1552200" cy="1443900"/>
          </a:xfrm>
          <a:prstGeom prst="curvedConnector3">
            <a:avLst>
              <a:gd name="adj1" fmla="val 9883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302" name="Google Shape;302;p42"/>
          <p:cNvCxnSpPr/>
          <p:nvPr/>
        </p:nvCxnSpPr>
        <p:spPr>
          <a:xfrm rot="10800000">
            <a:off x="1046325" y="1542925"/>
            <a:ext cx="794100" cy="406200"/>
          </a:xfrm>
          <a:prstGeom prst="curvedConnector3">
            <a:avLst>
              <a:gd name="adj1" fmla="val 7952"/>
            </a:avLst>
          </a:pr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303" name="Google Shape;303;p42"/>
          <p:cNvSpPr/>
          <p:nvPr/>
        </p:nvSpPr>
        <p:spPr>
          <a:xfrm>
            <a:off x="1136600" y="1382891"/>
            <a:ext cx="5603700" cy="2885300"/>
          </a:xfrm>
          <a:custGeom>
            <a:avLst/>
            <a:gdLst/>
            <a:ahLst/>
            <a:cxnLst/>
            <a:rect l="l" t="t" r="r" b="b"/>
            <a:pathLst>
              <a:path w="224148" h="115412" extrusionOk="0">
                <a:moveTo>
                  <a:pt x="0" y="2075"/>
                </a:moveTo>
                <a:cubicBezTo>
                  <a:pt x="15100" y="2255"/>
                  <a:pt x="57751" y="-3340"/>
                  <a:pt x="90597" y="3157"/>
                </a:cubicBezTo>
                <a:cubicBezTo>
                  <a:pt x="123443" y="9654"/>
                  <a:pt x="174819" y="22348"/>
                  <a:pt x="197077" y="41057"/>
                </a:cubicBezTo>
                <a:cubicBezTo>
                  <a:pt x="219336" y="59766"/>
                  <a:pt x="219636" y="103020"/>
                  <a:pt x="224148" y="115412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04" name="Google Shape;304;p42"/>
          <p:cNvSpPr/>
          <p:nvPr/>
        </p:nvSpPr>
        <p:spPr>
          <a:xfrm>
            <a:off x="2923275" y="1786700"/>
            <a:ext cx="3717750" cy="2553700"/>
          </a:xfrm>
          <a:custGeom>
            <a:avLst/>
            <a:gdLst/>
            <a:ahLst/>
            <a:cxnLst/>
            <a:rect l="l" t="t" r="r" b="b"/>
            <a:pathLst>
              <a:path w="148710" h="102148" extrusionOk="0">
                <a:moveTo>
                  <a:pt x="148710" y="102148"/>
                </a:moveTo>
                <a:cubicBezTo>
                  <a:pt x="140168" y="89334"/>
                  <a:pt x="122241" y="42291"/>
                  <a:pt x="97456" y="25266"/>
                </a:cubicBezTo>
                <a:cubicBezTo>
                  <a:pt x="72671" y="8241"/>
                  <a:pt x="16243" y="4211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05" name="Google Shape;305;p42"/>
          <p:cNvSpPr/>
          <p:nvPr/>
        </p:nvSpPr>
        <p:spPr>
          <a:xfrm>
            <a:off x="2778900" y="1840825"/>
            <a:ext cx="289700" cy="1380625"/>
          </a:xfrm>
          <a:custGeom>
            <a:avLst/>
            <a:gdLst/>
            <a:ahLst/>
            <a:cxnLst/>
            <a:rect l="l" t="t" r="r" b="b"/>
            <a:pathLst>
              <a:path w="11588" h="55225" extrusionOk="0">
                <a:moveTo>
                  <a:pt x="0" y="0"/>
                </a:moveTo>
                <a:cubicBezTo>
                  <a:pt x="1925" y="4031"/>
                  <a:pt x="11249" y="17687"/>
                  <a:pt x="11550" y="24184"/>
                </a:cubicBezTo>
                <a:cubicBezTo>
                  <a:pt x="11851" y="30681"/>
                  <a:pt x="2948" y="33810"/>
                  <a:pt x="1805" y="38983"/>
                </a:cubicBezTo>
                <a:cubicBezTo>
                  <a:pt x="662" y="44157"/>
                  <a:pt x="4211" y="52518"/>
                  <a:pt x="4692" y="5522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06" name="Google Shape;306;p42"/>
          <p:cNvSpPr/>
          <p:nvPr/>
        </p:nvSpPr>
        <p:spPr>
          <a:xfrm>
            <a:off x="2950350" y="2952631"/>
            <a:ext cx="351925" cy="268825"/>
          </a:xfrm>
          <a:custGeom>
            <a:avLst/>
            <a:gdLst/>
            <a:ahLst/>
            <a:cxnLst/>
            <a:rect l="l" t="t" r="r" b="b"/>
            <a:pathLst>
              <a:path w="14077" h="10753" extrusionOk="0">
                <a:moveTo>
                  <a:pt x="0" y="10753"/>
                </a:moveTo>
                <a:cubicBezTo>
                  <a:pt x="842" y="9009"/>
                  <a:pt x="2707" y="1429"/>
                  <a:pt x="5053" y="286"/>
                </a:cubicBezTo>
                <a:cubicBezTo>
                  <a:pt x="7399" y="-857"/>
                  <a:pt x="12573" y="3294"/>
                  <a:pt x="14077" y="3895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07" name="Google Shape;307;p42"/>
          <p:cNvSpPr/>
          <p:nvPr/>
        </p:nvSpPr>
        <p:spPr>
          <a:xfrm>
            <a:off x="1696100" y="2952625"/>
            <a:ext cx="1633210" cy="704198"/>
          </a:xfrm>
          <a:custGeom>
            <a:avLst/>
            <a:gdLst/>
            <a:ahLst/>
            <a:cxnLst/>
            <a:rect l="l" t="t" r="r" b="b"/>
            <a:pathLst>
              <a:path w="64249" h="26079" extrusionOk="0">
                <a:moveTo>
                  <a:pt x="64249" y="4332"/>
                </a:moveTo>
                <a:cubicBezTo>
                  <a:pt x="57632" y="7942"/>
                  <a:pt x="35253" y="26711"/>
                  <a:pt x="24545" y="25989"/>
                </a:cubicBezTo>
                <a:cubicBezTo>
                  <a:pt x="13837" y="25267"/>
                  <a:pt x="4091" y="4332"/>
                  <a:pt x="0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08" name="Google Shape;308;p42"/>
          <p:cNvSpPr/>
          <p:nvPr/>
        </p:nvSpPr>
        <p:spPr>
          <a:xfrm>
            <a:off x="1741175" y="2538197"/>
            <a:ext cx="983575" cy="746425"/>
          </a:xfrm>
          <a:custGeom>
            <a:avLst/>
            <a:gdLst/>
            <a:ahLst/>
            <a:cxnLst/>
            <a:rect l="l" t="t" r="r" b="b"/>
            <a:pathLst>
              <a:path w="39343" h="29857" extrusionOk="0">
                <a:moveTo>
                  <a:pt x="0" y="10005"/>
                </a:moveTo>
                <a:cubicBezTo>
                  <a:pt x="4271" y="8441"/>
                  <a:pt x="19070" y="-2689"/>
                  <a:pt x="25627" y="620"/>
                </a:cubicBezTo>
                <a:cubicBezTo>
                  <a:pt x="32184" y="3929"/>
                  <a:pt x="37057" y="24984"/>
                  <a:pt x="39343" y="29857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09" name="Google Shape;309;p42"/>
          <p:cNvSpPr/>
          <p:nvPr/>
        </p:nvSpPr>
        <p:spPr>
          <a:xfrm>
            <a:off x="2216605" y="2129600"/>
            <a:ext cx="472050" cy="1236225"/>
          </a:xfrm>
          <a:custGeom>
            <a:avLst/>
            <a:gdLst/>
            <a:ahLst/>
            <a:cxnLst/>
            <a:rect l="l" t="t" r="r" b="b"/>
            <a:pathLst>
              <a:path w="18882" h="49449" extrusionOk="0">
                <a:moveTo>
                  <a:pt x="18882" y="49449"/>
                </a:moveTo>
                <a:cubicBezTo>
                  <a:pt x="15754" y="45719"/>
                  <a:pt x="1015" y="35313"/>
                  <a:pt x="113" y="27071"/>
                </a:cubicBezTo>
                <a:cubicBezTo>
                  <a:pt x="-789" y="18830"/>
                  <a:pt x="11242" y="4512"/>
                  <a:pt x="13468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310" name="Google Shape;310;p42"/>
          <p:cNvSpPr/>
          <p:nvPr/>
        </p:nvSpPr>
        <p:spPr>
          <a:xfrm>
            <a:off x="2652575" y="2057400"/>
            <a:ext cx="1191825" cy="1488900"/>
          </a:xfrm>
          <a:custGeom>
            <a:avLst/>
            <a:gdLst/>
            <a:ahLst/>
            <a:cxnLst/>
            <a:rect l="l" t="t" r="r" b="b"/>
            <a:pathLst>
              <a:path w="47673" h="59556" extrusionOk="0">
                <a:moveTo>
                  <a:pt x="0" y="0"/>
                </a:moveTo>
                <a:cubicBezTo>
                  <a:pt x="7821" y="4873"/>
                  <a:pt x="42171" y="19311"/>
                  <a:pt x="46923" y="29237"/>
                </a:cubicBezTo>
                <a:cubicBezTo>
                  <a:pt x="51676" y="39163"/>
                  <a:pt x="31583" y="54503"/>
                  <a:pt x="28515" y="59556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311" name="Google Shape;311;p42"/>
          <p:cNvSpPr/>
          <p:nvPr/>
        </p:nvSpPr>
        <p:spPr>
          <a:xfrm>
            <a:off x="2751825" y="2030325"/>
            <a:ext cx="3771900" cy="2436400"/>
          </a:xfrm>
          <a:custGeom>
            <a:avLst/>
            <a:gdLst/>
            <a:ahLst/>
            <a:cxnLst/>
            <a:rect l="l" t="t" r="r" b="b"/>
            <a:pathLst>
              <a:path w="150876" h="97456" extrusionOk="0">
                <a:moveTo>
                  <a:pt x="0" y="0"/>
                </a:moveTo>
                <a:cubicBezTo>
                  <a:pt x="13235" y="6016"/>
                  <a:pt x="61121" y="21717"/>
                  <a:pt x="79409" y="36095"/>
                </a:cubicBezTo>
                <a:cubicBezTo>
                  <a:pt x="97697" y="50473"/>
                  <a:pt x="97817" y="76040"/>
                  <a:pt x="109728" y="86267"/>
                </a:cubicBezTo>
                <a:cubicBezTo>
                  <a:pt x="121639" y="96494"/>
                  <a:pt x="144018" y="95591"/>
                  <a:pt x="150876" y="97456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8E9CF-4236-1148-A799-5929CCDAE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402B42C-62A8-0847-B447-0B4CEE211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17726"/>
            <a:ext cx="8520600" cy="3969910"/>
          </a:xfrm>
        </p:spPr>
        <p:txBody>
          <a:bodyPr/>
          <a:lstStyle/>
          <a:p>
            <a:r>
              <a:rPr lang="en-US" dirty="0"/>
              <a:t>In UK reading can be also </a:t>
            </a:r>
            <a:r>
              <a:rPr lang="en-US" b="1" dirty="0"/>
              <a:t>Reading</a:t>
            </a:r>
          </a:p>
          <a:p>
            <a:r>
              <a:rPr lang="en-US" dirty="0"/>
              <a:t>In </a:t>
            </a:r>
            <a:r>
              <a:rPr lang="en-US" b="1" dirty="0"/>
              <a:t>Dublin</a:t>
            </a:r>
            <a:r>
              <a:rPr lang="en-US" dirty="0"/>
              <a:t> it’s possible to see the sun</a:t>
            </a:r>
          </a:p>
          <a:p>
            <a:r>
              <a:rPr lang="en-US" dirty="0"/>
              <a:t>Be ready to walk for miles at the airport if you go to </a:t>
            </a:r>
            <a:r>
              <a:rPr lang="en-US" b="1" dirty="0"/>
              <a:t>Istanbul</a:t>
            </a:r>
          </a:p>
          <a:p>
            <a:r>
              <a:rPr lang="en-US" dirty="0"/>
              <a:t>In </a:t>
            </a:r>
            <a:r>
              <a:rPr lang="en-US" b="1" dirty="0"/>
              <a:t>Amsterdam</a:t>
            </a:r>
            <a:r>
              <a:rPr lang="en-US" dirty="0"/>
              <a:t> it is not allowed to take photos of everything. You know what we mean…</a:t>
            </a:r>
          </a:p>
          <a:p>
            <a:r>
              <a:rPr lang="en-US" dirty="0"/>
              <a:t>Electric bikes are not just for fun. They are a “MUST” in cities with hills like </a:t>
            </a:r>
            <a:r>
              <a:rPr lang="en-US" b="1" dirty="0"/>
              <a:t>Geneva.</a:t>
            </a:r>
          </a:p>
          <a:p>
            <a:r>
              <a:rPr lang="en-US" dirty="0"/>
              <a:t>If you want to catch a train in </a:t>
            </a:r>
            <a:r>
              <a:rPr lang="en-US" b="1" dirty="0"/>
              <a:t>Bern</a:t>
            </a:r>
            <a:r>
              <a:rPr lang="en-US" dirty="0"/>
              <a:t>, don’t behave like Turkish or Italian people. Be on time. Exactly on time.</a:t>
            </a:r>
            <a:endParaRPr lang="en-US" b="1" dirty="0"/>
          </a:p>
          <a:p>
            <a:r>
              <a:rPr lang="en-US" dirty="0"/>
              <a:t>To drive a car in </a:t>
            </a:r>
            <a:r>
              <a:rPr lang="en-US" b="1" dirty="0"/>
              <a:t>Rennes</a:t>
            </a:r>
            <a:r>
              <a:rPr lang="en-US" dirty="0"/>
              <a:t> you need to be foldable</a:t>
            </a:r>
          </a:p>
          <a:p>
            <a:r>
              <a:rPr lang="en-US" b="1" dirty="0"/>
              <a:t>Lyon</a:t>
            </a:r>
            <a:r>
              <a:rPr lang="en-US" dirty="0"/>
              <a:t> can be hot. Like Sahara desert. Be prepared.</a:t>
            </a:r>
          </a:p>
          <a:p>
            <a:r>
              <a:rPr lang="en-US" dirty="0"/>
              <a:t>Make sure your wife doesn’t know how diamonds and </a:t>
            </a:r>
            <a:r>
              <a:rPr lang="en-US" b="1" dirty="0"/>
              <a:t>Antwerp</a:t>
            </a:r>
            <a:r>
              <a:rPr lang="en-US" dirty="0"/>
              <a:t> are related.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70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6007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009514"/>
            <a:ext cx="3926625" cy="2944969"/>
          </a:xfrm>
          <a:prstGeom prst="rect">
            <a:avLst/>
          </a:prstGeom>
        </p:spPr>
      </p:pic>
      <p:pic>
        <p:nvPicPr>
          <p:cNvPr id="3" name="Immagine 2" descr="IMG_6074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376" y="1009514"/>
            <a:ext cx="3926624" cy="2944968"/>
          </a:xfrm>
          <a:prstGeom prst="rect">
            <a:avLst/>
          </a:prstGeom>
        </p:spPr>
      </p:pic>
      <p:pic>
        <p:nvPicPr>
          <p:cNvPr id="4" name="Immagine 3" descr="2019-06-12 10.46.0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893" y="0"/>
            <a:ext cx="3368026" cy="252602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53E81D37-4B88-D74B-BC9A-0EC61C1D57E6}"/>
              </a:ext>
            </a:extLst>
          </p:cNvPr>
          <p:cNvSpPr txBox="1"/>
          <p:nvPr/>
        </p:nvSpPr>
        <p:spPr>
          <a:xfrm>
            <a:off x="2618764" y="4127837"/>
            <a:ext cx="446429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60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</a:t>
            </a:r>
            <a:r>
              <a:rPr lang="it-IT" sz="6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60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</a:t>
            </a:r>
            <a:endParaRPr lang="it-IT" sz="6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963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311</Words>
  <Application>Microsoft Macintosh PowerPoint</Application>
  <PresentationFormat>Presentazione su schermo (16:9)</PresentationFormat>
  <Paragraphs>69</Paragraphs>
  <Slides>62</Slides>
  <Notes>50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62</vt:i4>
      </vt:variant>
    </vt:vector>
  </HeadingPairs>
  <TitlesOfParts>
    <vt:vector size="63" baseType="lpstr">
      <vt:lpstr>Simple Light</vt:lpstr>
      <vt:lpstr>SECEC - ESSSE  2019 Intra-European  Travelling Fellowship</vt:lpstr>
      <vt:lpstr>About us...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Tjarco Alta</vt:lpstr>
      <vt:lpstr>Presentazione di PowerPoint</vt:lpstr>
      <vt:lpstr>Presentazione di PowerPoint</vt:lpstr>
      <vt:lpstr>Presentazione di PowerPoint</vt:lpstr>
      <vt:lpstr>Alexandre  Laedermann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Take home messages…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Birgit Simone Werner</dc:title>
  <cp:lastModifiedBy>Enrico Bellato</cp:lastModifiedBy>
  <cp:revision>112</cp:revision>
  <dcterms:modified xsi:type="dcterms:W3CDTF">2019-09-01T15:28:05Z</dcterms:modified>
</cp:coreProperties>
</file>